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9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4917-E5D8-0A4A-B6ED-B1E31C0733DD}" type="datetimeFigureOut">
              <a:rPr lang="en-US" smtClean="0"/>
              <a:t>10/8/14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A34E-D84E-9741-9918-C64194781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81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4917-E5D8-0A4A-B6ED-B1E31C0733DD}" type="datetimeFigureOut">
              <a:rPr lang="en-US" smtClean="0"/>
              <a:t>10/8/14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A34E-D84E-9741-9918-C64194781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5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4917-E5D8-0A4A-B6ED-B1E31C0733DD}" type="datetimeFigureOut">
              <a:rPr lang="en-US" smtClean="0"/>
              <a:t>10/8/14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A34E-D84E-9741-9918-C64194781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9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4917-E5D8-0A4A-B6ED-B1E31C0733DD}" type="datetimeFigureOut">
              <a:rPr lang="en-US" smtClean="0"/>
              <a:t>10/8/14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A34E-D84E-9741-9918-C64194781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16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4917-E5D8-0A4A-B6ED-B1E31C0733DD}" type="datetimeFigureOut">
              <a:rPr lang="en-US" smtClean="0"/>
              <a:t>10/8/14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A34E-D84E-9741-9918-C64194781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24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4917-E5D8-0A4A-B6ED-B1E31C0733DD}" type="datetimeFigureOut">
              <a:rPr lang="en-US" smtClean="0"/>
              <a:t>10/8/14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A34E-D84E-9741-9918-C64194781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30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4917-E5D8-0A4A-B6ED-B1E31C0733DD}" type="datetimeFigureOut">
              <a:rPr lang="en-US" smtClean="0"/>
              <a:t>10/8/14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A34E-D84E-9741-9918-C64194781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2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4917-E5D8-0A4A-B6ED-B1E31C0733DD}" type="datetimeFigureOut">
              <a:rPr lang="en-US" smtClean="0"/>
              <a:t>10/8/14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A34E-D84E-9741-9918-C64194781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9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4917-E5D8-0A4A-B6ED-B1E31C0733DD}" type="datetimeFigureOut">
              <a:rPr lang="en-US" smtClean="0"/>
              <a:t>10/8/14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A34E-D84E-9741-9918-C64194781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19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4917-E5D8-0A4A-B6ED-B1E31C0733DD}" type="datetimeFigureOut">
              <a:rPr lang="en-US" smtClean="0"/>
              <a:t>10/8/14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A34E-D84E-9741-9918-C64194781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94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4917-E5D8-0A4A-B6ED-B1E31C0733DD}" type="datetimeFigureOut">
              <a:rPr lang="en-US" smtClean="0"/>
              <a:t>10/8/14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A34E-D84E-9741-9918-C64194781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73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14917-E5D8-0A4A-B6ED-B1E31C0733DD}" type="datetimeFigureOut">
              <a:rPr lang="en-US" smtClean="0"/>
              <a:t>10/8/14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4A34E-D84E-9741-9918-C64194781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1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3983" y="2809263"/>
            <a:ext cx="2153128" cy="3629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smtClean="0">
                <a:latin typeface="Chalkboard"/>
                <a:cs typeface="Chalkboard"/>
              </a:rPr>
              <a:t>A snail is at the bottom of a well that is 10 feet deep. Each day he crawls up 3 feet and each night he slides back 2 feet. How  many days will it take him to reach the top of the well? Show your work to defend your answer. (justify) </a:t>
            </a:r>
            <a:endParaRPr lang="en-US" sz="1400" dirty="0">
              <a:latin typeface="Chalkboard"/>
              <a:cs typeface="Chalkboar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3701" t="11849" r="11760" b="26114"/>
          <a:stretch/>
        </p:blipFill>
        <p:spPr>
          <a:xfrm>
            <a:off x="355654" y="1012865"/>
            <a:ext cx="2071457" cy="1361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41047" y="383304"/>
            <a:ext cx="179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lack Oblique"/>
                <a:cs typeface="Avenir Black Oblique"/>
              </a:rPr>
              <a:t>Snail in </a:t>
            </a:r>
            <a:r>
              <a:rPr lang="en-US" smtClean="0">
                <a:latin typeface="Avenir Black Oblique"/>
                <a:cs typeface="Avenir Black Oblique"/>
              </a:rPr>
              <a:t>a </a:t>
            </a:r>
            <a:r>
              <a:rPr lang="en-US" smtClean="0">
                <a:latin typeface="Avenir Black Oblique"/>
                <a:cs typeface="Avenir Black Oblique"/>
              </a:rPr>
              <a:t>Well </a:t>
            </a:r>
            <a:endParaRPr lang="en-US" dirty="0">
              <a:latin typeface="Avenir Black Oblique"/>
              <a:cs typeface="Avenir Black Oblique"/>
            </a:endParaRPr>
          </a:p>
        </p:txBody>
      </p:sp>
      <p:pic>
        <p:nvPicPr>
          <p:cNvPr id="9" name="Picture 8" descr="Screen Shot 2014-08-22 at 8.06.0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731" y="223803"/>
            <a:ext cx="5913136" cy="2150722"/>
          </a:xfrm>
          <a:prstGeom prst="rect">
            <a:avLst/>
          </a:prstGeom>
        </p:spPr>
      </p:pic>
      <p:pic>
        <p:nvPicPr>
          <p:cNvPr id="10" name="Picture 9" descr="Screen Shot 2014-08-22 at 8.07.0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48" y="2520981"/>
            <a:ext cx="3812062" cy="391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19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4-08-22 at 8.08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56" y="149390"/>
            <a:ext cx="3711728" cy="3468198"/>
          </a:xfrm>
          <a:prstGeom prst="rect">
            <a:avLst/>
          </a:prstGeom>
        </p:spPr>
      </p:pic>
      <p:pic>
        <p:nvPicPr>
          <p:cNvPr id="9" name="Picture 8" descr="Screen Shot 2014-08-22 at 8.09.2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56" y="3484076"/>
            <a:ext cx="3167721" cy="3184798"/>
          </a:xfrm>
          <a:prstGeom prst="rect">
            <a:avLst/>
          </a:prstGeom>
        </p:spPr>
      </p:pic>
      <p:pic>
        <p:nvPicPr>
          <p:cNvPr id="11" name="Picture 10" descr="Screen Shot 2014-08-22 at 8.09.4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484" y="615314"/>
            <a:ext cx="4687555" cy="2481646"/>
          </a:xfrm>
          <a:prstGeom prst="rect">
            <a:avLst/>
          </a:prstGeom>
        </p:spPr>
      </p:pic>
      <p:pic>
        <p:nvPicPr>
          <p:cNvPr id="12" name="Picture 11" descr="Screen Shot 2014-08-22 at 8.10.21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013" y="3237979"/>
            <a:ext cx="2905514" cy="343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07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61</Words>
  <Application>Microsoft Macintosh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279159</dc:creator>
  <cp:lastModifiedBy>279159</cp:lastModifiedBy>
  <cp:revision>5</cp:revision>
  <dcterms:created xsi:type="dcterms:W3CDTF">2014-08-22T12:47:53Z</dcterms:created>
  <dcterms:modified xsi:type="dcterms:W3CDTF">2014-10-08T12:51:54Z</dcterms:modified>
</cp:coreProperties>
</file>